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84"/>
  </p:notesMasterIdLst>
  <p:handoutMasterIdLst>
    <p:handoutMasterId r:id="rId85"/>
  </p:handoutMasterIdLst>
  <p:sldIdLst>
    <p:sldId id="332" r:id="rId6"/>
    <p:sldId id="256" r:id="rId7"/>
    <p:sldId id="257" r:id="rId8"/>
    <p:sldId id="315" r:id="rId9"/>
    <p:sldId id="316" r:id="rId10"/>
    <p:sldId id="317" r:id="rId11"/>
    <p:sldId id="318" r:id="rId12"/>
    <p:sldId id="319" r:id="rId13"/>
    <p:sldId id="320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321" r:id="rId30"/>
    <p:sldId id="339" r:id="rId31"/>
    <p:sldId id="273" r:id="rId32"/>
    <p:sldId id="274" r:id="rId33"/>
    <p:sldId id="331" r:id="rId34"/>
    <p:sldId id="276" r:id="rId35"/>
    <p:sldId id="277" r:id="rId36"/>
    <p:sldId id="278" r:id="rId37"/>
    <p:sldId id="322" r:id="rId38"/>
    <p:sldId id="333" r:id="rId39"/>
    <p:sldId id="280" r:id="rId40"/>
    <p:sldId id="323" r:id="rId41"/>
    <p:sldId id="325" r:id="rId42"/>
    <p:sldId id="336" r:id="rId43"/>
    <p:sldId id="324" r:id="rId44"/>
    <p:sldId id="281" r:id="rId45"/>
    <p:sldId id="282" r:id="rId46"/>
    <p:sldId id="326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327" r:id="rId56"/>
    <p:sldId id="291" r:id="rId57"/>
    <p:sldId id="292" r:id="rId58"/>
    <p:sldId id="293" r:id="rId59"/>
    <p:sldId id="294" r:id="rId60"/>
    <p:sldId id="337" r:id="rId61"/>
    <p:sldId id="335" r:id="rId62"/>
    <p:sldId id="328" r:id="rId63"/>
    <p:sldId id="296" r:id="rId64"/>
    <p:sldId id="297" r:id="rId65"/>
    <p:sldId id="299" r:id="rId66"/>
    <p:sldId id="300" r:id="rId67"/>
    <p:sldId id="301" r:id="rId68"/>
    <p:sldId id="302" r:id="rId69"/>
    <p:sldId id="303" r:id="rId70"/>
    <p:sldId id="305" r:id="rId71"/>
    <p:sldId id="306" r:id="rId72"/>
    <p:sldId id="304" r:id="rId73"/>
    <p:sldId id="307" r:id="rId74"/>
    <p:sldId id="308" r:id="rId75"/>
    <p:sldId id="309" r:id="rId76"/>
    <p:sldId id="310" r:id="rId77"/>
    <p:sldId id="311" r:id="rId78"/>
    <p:sldId id="338" r:id="rId79"/>
    <p:sldId id="330" r:id="rId80"/>
    <p:sldId id="312" r:id="rId81"/>
    <p:sldId id="313" r:id="rId82"/>
    <p:sldId id="314" r:id="rId8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20" d="100"/>
          <a:sy n="120" d="100"/>
        </p:scale>
        <p:origin x="-104" y="-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5/13/15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5/13/15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Getting a Workstation</a:t>
            </a:r>
          </a:p>
          <a:p>
            <a:r>
              <a:rPr lang="en-US" sz="2800" dirty="0" smtClean="0"/>
              <a:t>Using Resources</a:t>
            </a:r>
          </a:p>
          <a:p>
            <a:r>
              <a:rPr lang="en-US" sz="2800" dirty="0" smtClean="0"/>
              <a:t>Building Cookbooks</a:t>
            </a:r>
          </a:p>
          <a:p>
            <a:r>
              <a:rPr lang="en-US" sz="2800" dirty="0" smtClean="0"/>
              <a:t>Applying multiple recipes</a:t>
            </a:r>
          </a:p>
          <a:p>
            <a:r>
              <a:rPr lang="en-US" sz="2800" b="1" dirty="0" smtClean="0"/>
              <a:t>Testing with Test Kitchen</a:t>
            </a:r>
          </a:p>
          <a:p>
            <a:r>
              <a:rPr lang="en-US" sz="2800" dirty="0" smtClean="0"/>
              <a:t>Node Attributes</a:t>
            </a:r>
          </a:p>
          <a:p>
            <a:r>
              <a:rPr lang="en-US" sz="2800" dirty="0" smtClean="0"/>
              <a:t>Templates</a:t>
            </a:r>
          </a:p>
          <a:p>
            <a:r>
              <a:rPr lang="en-US" sz="2800" dirty="0" smtClean="0"/>
              <a:t>Workstation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Connecting To Chef Server</a:t>
            </a:r>
          </a:p>
          <a:p>
            <a:r>
              <a:rPr lang="en-US" sz="2800" dirty="0" smtClean="0"/>
              <a:t>Managing Multiple Nodes</a:t>
            </a:r>
          </a:p>
          <a:p>
            <a:r>
              <a:rPr lang="en-US" sz="2800" dirty="0" smtClean="0"/>
              <a:t>Community Cookbooks</a:t>
            </a:r>
          </a:p>
          <a:p>
            <a:r>
              <a:rPr lang="en-US" sz="2800" dirty="0" smtClean="0"/>
              <a:t>Roles</a:t>
            </a:r>
          </a:p>
          <a:p>
            <a:r>
              <a:rPr lang="en-US" sz="2800" dirty="0" smtClean="0"/>
              <a:t>Search</a:t>
            </a:r>
          </a:p>
          <a:p>
            <a:r>
              <a:rPr lang="en-US" sz="2800" dirty="0" smtClean="0"/>
              <a:t>Environments</a:t>
            </a:r>
          </a:p>
          <a:p>
            <a:endParaRPr lang="en-US" sz="28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workstation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cookbooks/workstation -</a:t>
            </a:r>
            <a:r>
              <a:rPr lang="en-US" dirty="0"/>
              <a:t>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recipe[workstation::default]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cookbooks</a:t>
            </a:r>
            <a:r>
              <a:rPr lang="en-US" dirty="0"/>
              <a:t>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</a:t>
            </a:r>
            <a:r>
              <a:rPr lang="en-US" sz="2800" dirty="0" smtClean="0"/>
              <a:t>of recipes that we want to test.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</a:t>
            </a:r>
            <a:r>
              <a:rPr lang="en-US" sz="1800" dirty="0" smtClean="0"/>
              <a:t>[workstation:</a:t>
            </a:r>
            <a:r>
              <a:rPr lang="en-US" sz="1800" dirty="0"/>
              <a:t>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cookbooks/workstation/</a:t>
            </a:r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 smtClean="0">
                <a:latin typeface="Inconsolata"/>
                <a:cs typeface="Inconsolata"/>
              </a:rPr>
              <a:t>"workstation"</a:t>
            </a:r>
            <a:r>
              <a:rPr lang="en-US" sz="2800" dirty="0" smtClean="0"/>
              <a:t> </a:t>
            </a:r>
            <a:r>
              <a:rPr lang="en-US" sz="2800" dirty="0"/>
              <a:t>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Kitchen </a:t>
            </a:r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 fontScale="92500"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</a:t>
            </a:r>
            <a:r>
              <a:rPr lang="en-US" sz="2400" dirty="0" smtClean="0">
                <a:latin typeface="Inconsolata"/>
                <a:cs typeface="Inconsolata"/>
              </a:rPr>
              <a:t>[workstation:</a:t>
            </a:r>
            <a:r>
              <a:rPr lang="en-US" sz="2400" dirty="0">
                <a:latin typeface="Inconsolata"/>
                <a:cs typeface="Inconsolata"/>
              </a:rPr>
              <a:t>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/>
              <a:t>Ubuntu </a:t>
            </a:r>
            <a:r>
              <a:rPr lang="en-US" dirty="0" smtClean="0"/>
              <a:t>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1414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Cookbook's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</a:t>
            </a:r>
            <a:r>
              <a:rPr lang="en-US" sz="1800" dirty="0" smtClean="0"/>
              <a:t>ubuntu-14.04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cookbooks/workstation/.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" b="131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46243" y="2276467"/>
            <a:ext cx="525594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Ubuntu </a:t>
            </a:r>
            <a:r>
              <a:rPr lang="en-US" dirty="0" smtClean="0"/>
              <a:t>14.04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- </a:t>
            </a:r>
            <a:r>
              <a:rPr lang="en-US" sz="1800" dirty="0"/>
              <a:t>name: ubuntu-</a:t>
            </a:r>
            <a:r>
              <a:rPr lang="en-US" sz="1800" dirty="0" smtClean="0"/>
              <a:t>14.04</a:t>
            </a:r>
          </a:p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/workstation/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31" y="1585310"/>
            <a:ext cx="4720897" cy="4720897"/>
          </a:xfrm>
        </p:spPr>
      </p:pic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38206" y="4390752"/>
            <a:ext cx="5280471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Instance             Driver  </a:t>
            </a:r>
            <a:r>
              <a:rPr lang="en-US" dirty="0" err="1"/>
              <a:t>Provisioner</a:t>
            </a:r>
            <a:r>
              <a:rPr lang="en-US" dirty="0"/>
              <a:t>  Verifier  Transport  Last Action</a:t>
            </a:r>
          </a:p>
          <a:p>
            <a:r>
              <a:rPr lang="en-US" dirty="0"/>
              <a:t>default-ubuntu-</a:t>
            </a:r>
            <a:r>
              <a:rPr lang="en-US" dirty="0" smtClean="0"/>
              <a:t>1404  </a:t>
            </a:r>
            <a:r>
              <a:rPr lang="en-US" dirty="0" err="1"/>
              <a:t>Docker</a:t>
            </a:r>
            <a:r>
              <a:rPr lang="en-US" dirty="0"/>
              <a:t>  </a:t>
            </a:r>
            <a:r>
              <a:rPr lang="en-US" dirty="0" err="1"/>
              <a:t>ChefZero</a:t>
            </a:r>
            <a:r>
              <a:rPr lang="en-US" dirty="0"/>
              <a:t>     Busser    </a:t>
            </a:r>
            <a:r>
              <a:rPr lang="en-US" dirty="0" err="1"/>
              <a:t>Ssh</a:t>
            </a:r>
            <a:r>
              <a:rPr lang="en-US" dirty="0"/>
              <a:t>        &lt;Not Created&gt;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at the Test Matrix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7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"workstation"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Ubuntu 14.04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cookbooks/</a:t>
            </a:r>
            <a:r>
              <a:rPr lang="en-US" dirty="0" smtClean="0"/>
              <a:t>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4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Ubuntu 14.04 platform.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6444554" y="157768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Test Kitchen for Apache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ubuntu-14.04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cookbooks</a:t>
            </a:r>
            <a:r>
              <a:rPr lang="en-US" dirty="0" smtClean="0"/>
              <a:t>/apache/</a:t>
            </a:r>
            <a:r>
              <a:rPr lang="en-US" dirty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17563" y="2281238"/>
            <a:ext cx="10804525" cy="4699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4789" y="437590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1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5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8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converge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3.2.3...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www.chef.io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r>
              <a:rPr lang="en-US" dirty="0"/>
              <a:t>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      Download complete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 </a:t>
            </a:r>
            <a:r>
              <a:rPr lang="en-US" dirty="0" smtClean="0"/>
              <a:t>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Mandating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steps would it take to test one of the cookbooks that we have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converges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left to validate to ensure that the cookbook successfully applied the policy defined in </a:t>
            </a:r>
            <a:r>
              <a:rPr lang="en-US" smtClean="0"/>
              <a:t>the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"workstation"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cookbooks/workstation/test/integration/default/</a:t>
            </a:r>
            <a:r>
              <a:rPr lang="en-US" sz="2000" dirty="0" err="1" smtClean="0"/>
              <a:t>serverspec</a:t>
            </a:r>
            <a:r>
              <a:rPr lang="en-US" sz="2000" dirty="0" smtClean="0"/>
              <a:t>/</a:t>
            </a:r>
            <a:r>
              <a:rPr lang="en-US" sz="2000" dirty="0" err="1" smtClean="0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Estimate how long it would take to accomplish testing the cookbook.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</a:t>
            </a:r>
            <a:r>
              <a:rPr lang="en-US" dirty="0"/>
              <a:t>"workstation" </a:t>
            </a:r>
            <a:r>
              <a:rPr lang="en-US" dirty="0" smtClean="0"/>
              <a:t>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34" y="440054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</a:t>
            </a:r>
            <a:r>
              <a:rPr lang="en-US" sz="1800" dirty="0"/>
              <a:t>"workstation:</a:t>
            </a:r>
            <a:r>
              <a:rPr lang="en-US" sz="1800" dirty="0" smtClean="0"/>
              <a:t>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000" dirty="0"/>
              <a:t>cookbooks/workstation/test/integration/default/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When we converge the workstation cookbook's default recipe we expect the package named tree to be installed.</a:t>
            </a:r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36263" y="2992289"/>
            <a:ext cx="5278079" cy="104910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267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workstation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745963" y="2740788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workstation/test/integration/default/</a:t>
            </a:r>
            <a:r>
              <a:rPr lang="en-US" sz="2000" dirty="0" err="1" smtClean="0">
                <a:latin typeface="Inconsolata"/>
                <a:cs typeface="Inconsolata"/>
              </a:rPr>
              <a:t>serverspec</a:t>
            </a:r>
            <a:r>
              <a:rPr lang="en-US" sz="2000" dirty="0" smtClean="0"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latin typeface="Inconsolata"/>
                <a:cs typeface="Inconsolata"/>
              </a:rPr>
              <a:t>default_spec.rb</a:t>
            </a:r>
            <a:endParaRPr lang="en-US" sz="2000" dirty="0" smtClean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40191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09444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282223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cs typeface="Inconsolata"/>
              </a:rPr>
              <a:t>http://</a:t>
            </a:r>
            <a:r>
              <a:rPr lang="en-US" dirty="0" err="1" smtClean="0">
                <a:cs typeface="Inconsolata"/>
              </a:rPr>
              <a:t>kitchen.ci</a:t>
            </a:r>
            <a:r>
              <a:rPr lang="en-US" dirty="0" smtClean="0">
                <a:cs typeface="Inconsolata"/>
              </a:rPr>
              <a:t>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 smtClean="0">
                <a:latin typeface="Inconsolata"/>
                <a:cs typeface="Inconsolata"/>
              </a:rPr>
              <a:t>workstation/</a:t>
            </a:r>
            <a:r>
              <a:rPr lang="en-US" sz="2000" dirty="0">
                <a:latin typeface="Inconsolata"/>
                <a:cs typeface="Inconsolata"/>
              </a:rPr>
              <a:t>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84218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kitchen.ci</a:t>
            </a:r>
            <a:r>
              <a:rPr lang="en-US" sz="1800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into the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cookbooks/workstation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Setting up &lt;default</a:t>
            </a:r>
            <a:r>
              <a:rPr lang="en-US" dirty="0" smtClean="0"/>
              <a:t>-ubuntu-1404&gt;</a:t>
            </a:r>
            <a:r>
              <a:rPr lang="en-US" dirty="0"/>
              <a:t>...</a:t>
            </a:r>
          </a:p>
          <a:p>
            <a:r>
              <a:rPr lang="en-US" dirty="0"/>
              <a:t>$$$$$$ Running legacy setup for '</a:t>
            </a:r>
            <a:r>
              <a:rPr lang="en-US" dirty="0" err="1"/>
              <a:t>Docker</a:t>
            </a:r>
            <a:r>
              <a:rPr lang="en-US" dirty="0"/>
              <a:t>' Driver</a:t>
            </a:r>
          </a:p>
          <a:p>
            <a:r>
              <a:rPr lang="en-US" dirty="0"/>
              <a:t>-----&gt; Installing Busser (busser)</a:t>
            </a:r>
          </a:p>
          <a:p>
            <a:r>
              <a:rPr lang="en-US" dirty="0"/>
              <a:t>Fetching: thor-0.19.0.gem (100%)</a:t>
            </a:r>
          </a:p>
          <a:p>
            <a:r>
              <a:rPr lang="en-US" dirty="0"/>
              <a:t>       Successfully installed thor-0.19.0</a:t>
            </a:r>
          </a:p>
          <a:p>
            <a:r>
              <a:rPr lang="en-US" dirty="0"/>
              <a:t>Fetching: busser-0.7.1.gem (100%)</a:t>
            </a:r>
          </a:p>
          <a:p>
            <a:r>
              <a:rPr lang="en-US" dirty="0"/>
              <a:t>       Successfully installed busser-0.7.1</a:t>
            </a:r>
          </a:p>
          <a:p>
            <a:r>
              <a:rPr lang="en-US" dirty="0"/>
              <a:t>       2 gems installed</a:t>
            </a:r>
          </a:p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/verifier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Installing Busser plugins: busser-</a:t>
            </a:r>
            <a:r>
              <a:rPr lang="en-US" dirty="0" err="1" smtClean="0"/>
              <a:t>serverspec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Specification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7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~/cookbooks/workstation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Interval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test your cookbook?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35678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) </a:t>
            </a:r>
            <a:r>
              <a:rPr lang="en-US" dirty="0"/>
              <a:t>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4698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 </a:t>
            </a:r>
            <a:r>
              <a:rPr lang="en-US" dirty="0" smtClean="0"/>
              <a:t>to </a:t>
            </a:r>
            <a:r>
              <a:rPr lang="en-US" dirty="0"/>
              <a:t>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8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#package</a:t>
            </a:r>
            <a:endParaRPr lang="en-US" sz="1800" dirty="0" smtClean="0"/>
          </a:p>
          <a:p>
            <a:r>
              <a:rPr lang="en-US" sz="1800" dirty="0" smtClean="0"/>
              <a:t>http://</a:t>
            </a:r>
            <a:r>
              <a:rPr lang="en-US" sz="1800" dirty="0" err="1" smtClean="0"/>
              <a:t>serverspec.org</a:t>
            </a:r>
            <a:r>
              <a:rPr lang="en-US" sz="1800" dirty="0" smtClean="0"/>
              <a:t>/</a:t>
            </a:r>
            <a:r>
              <a:rPr lang="en-US" sz="1800" dirty="0" err="1" smtClean="0"/>
              <a:t>resource_types.html#file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"workstation::default"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cookbooks/workstation/</a:t>
            </a:r>
            <a:r>
              <a:rPr lang="en-US" sz="2000" dirty="0"/>
              <a:t>test/integration/default/</a:t>
            </a:r>
            <a:r>
              <a:rPr lang="en-US" sz="2000" dirty="0" err="1"/>
              <a:t>serverspec</a:t>
            </a:r>
            <a:r>
              <a:rPr lang="en-US" sz="2000" dirty="0"/>
              <a:t>/</a:t>
            </a:r>
            <a:r>
              <a:rPr lang="en-US" sz="2000" dirty="0" err="1"/>
              <a:t>default_spec.rb</a:t>
            </a:r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smtClean="0"/>
              <a:t>end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cookbooks</a:t>
            </a:r>
            <a:r>
              <a:rPr lang="en-US" dirty="0"/>
              <a:t>/workstation/test/integration/default/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</a:t>
            </a:r>
            <a:r>
              <a:rPr lang="en-US" dirty="0" err="1" smtClean="0">
                <a:solidFill>
                  <a:srgbClr val="3E4346"/>
                </a:solidFill>
              </a:rPr>
              <a:t>#file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~/cookbooks</a:t>
            </a:r>
            <a:r>
              <a:rPr lang="en-US" dirty="0"/>
              <a:t>/workstation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What's the Risk?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often do you think changes will occur?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Discuss and decide what should be tested with the apache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manual tests do we use now to validate a working web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</a:t>
            </a:r>
            <a:r>
              <a:rPr lang="en-US" dirty="0" smtClean="0">
                <a:latin typeface="Inconsolata"/>
                <a:cs typeface="Inconsolata"/>
              </a:rPr>
              <a:t>verify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751909" y="5954872"/>
            <a:ext cx="6688183" cy="827377"/>
          </a:xfrm>
          <a:prstGeom prst="rect">
            <a:avLst/>
          </a:prstGeom>
        </p:spPr>
        <p:txBody>
          <a:bodyPr/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http</a:t>
            </a:r>
            <a:r>
              <a:rPr lang="en-US" sz="1800" dirty="0"/>
              <a:t>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#port</a:t>
            </a:r>
            <a:endParaRPr lang="en-US" sz="1800" dirty="0"/>
          </a:p>
          <a:p>
            <a:r>
              <a:rPr lang="en-US" sz="1800" dirty="0"/>
              <a:t>http://</a:t>
            </a:r>
            <a:r>
              <a:rPr lang="en-US" sz="1800" dirty="0" err="1"/>
              <a:t>serverspec.org</a:t>
            </a:r>
            <a:r>
              <a:rPr lang="en-US" sz="1800" dirty="0"/>
              <a:t>/</a:t>
            </a:r>
            <a:r>
              <a:rPr lang="en-US" sz="1800" dirty="0" err="1"/>
              <a:t>resource_types.html</a:t>
            </a:r>
            <a:r>
              <a:rPr lang="en-US" sz="1800" dirty="0" err="1" smtClean="0"/>
              <a:t>#command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in to the 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6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70000" lnSpcReduction="20000"/>
          </a:bodyPr>
          <a:lstStyle/>
          <a:p>
            <a:r>
              <a:rPr lang="en-US" dirty="0" smtClean="0"/>
              <a:t>cookbooks/apache/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smtClean="0"/>
              <a:t>cd ~/cookbooks</a:t>
            </a:r>
            <a:r>
              <a:rPr lang="en-US" dirty="0" smtClean="0"/>
              <a:t>/apache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 dirty="0" smtClean="0"/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 this dangerous?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happens when the rate of cookbook changes exceed the time interval it takes to verify the cookbook?</a:t>
            </a:r>
          </a:p>
        </p:txBody>
      </p:sp>
    </p:spTree>
    <p:extLst>
      <p:ext uri="{BB962C8B-B14F-4D97-AF65-F5344CB8AC3E}">
        <p14:creationId xmlns:p14="http://schemas.microsoft.com/office/powerpoint/2010/main" val="41057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way to ensure code accomplishes the intended goal and help the team understand its intent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11207</TotalTime>
  <Words>3695</Words>
  <Application>Microsoft Macintosh PowerPoint</Application>
  <PresentationFormat>Custom</PresentationFormat>
  <Paragraphs>568</Paragraphs>
  <Slides>78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ChefDk3.2Template</vt:lpstr>
      <vt:lpstr>PowerPoint Presentation</vt:lpstr>
      <vt:lpstr>Testing Cookbooks</vt:lpstr>
      <vt:lpstr>Can We Test Cookbooks?</vt:lpstr>
      <vt:lpstr>Mandating Testing</vt:lpstr>
      <vt:lpstr>Time for Testing</vt:lpstr>
      <vt:lpstr>Testing Interval</vt:lpstr>
      <vt:lpstr>What's the Risk?</vt:lpstr>
      <vt:lpstr>Is this dangerous?</vt:lpstr>
      <vt:lpstr>Code Testing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Example: Kitchen Test Matrix</vt:lpstr>
      <vt:lpstr>View the Kitchen Test Matrix</vt:lpstr>
      <vt:lpstr>Test Configuration</vt:lpstr>
      <vt:lpstr>Move into the Cookbook's Directory</vt:lpstr>
      <vt:lpstr>Setting the driver to Docker</vt:lpstr>
      <vt:lpstr>Setting the platform to Ubuntu 14.04</vt:lpstr>
      <vt:lpstr>Look at the Test Matrix</vt:lpstr>
      <vt:lpstr>Converging a Cookbook</vt:lpstr>
      <vt:lpstr>Kitchen Create</vt:lpstr>
      <vt:lpstr>Kitchen Converge</vt:lpstr>
      <vt:lpstr>Move into the cookbook</vt:lpstr>
      <vt:lpstr>Converge the Cookbook</vt:lpstr>
      <vt:lpstr>Converge the Recipe</vt:lpstr>
      <vt:lpstr>Configuring Test Kitchen for Apache</vt:lpstr>
      <vt:lpstr>Return home</vt:lpstr>
      <vt:lpstr>Move into the Cookbook</vt:lpstr>
      <vt:lpstr>Converge the Cookbook</vt:lpstr>
      <vt:lpstr>Test Kitchen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Return home</vt:lpstr>
      <vt:lpstr>Move into the Cookbook</vt:lpstr>
      <vt:lpstr>Running the Specification</vt:lpstr>
      <vt:lpstr>Commit Your Work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Our assertion in a spec file</vt:lpstr>
      <vt:lpstr>Our assertion in a spec file</vt:lpstr>
      <vt:lpstr>Commit Your Work</vt:lpstr>
      <vt:lpstr>Testing</vt:lpstr>
      <vt:lpstr>Testing Our Webserver</vt:lpstr>
      <vt:lpstr>Testing</vt:lpstr>
      <vt:lpstr>Testing</vt:lpstr>
      <vt:lpstr>Testing Apache</vt:lpstr>
      <vt:lpstr>Return home</vt:lpstr>
      <vt:lpstr>Move in to the apache cookbook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1481</cp:revision>
  <cp:lastPrinted>2015-02-07T23:49:10Z</cp:lastPrinted>
  <dcterms:created xsi:type="dcterms:W3CDTF">2012-09-13T17:36:07Z</dcterms:created>
  <dcterms:modified xsi:type="dcterms:W3CDTF">2015-05-13T22:49:38Z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